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77" r:id="rId16"/>
    <p:sldId id="267" r:id="rId17"/>
    <p:sldId id="278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Nguyen" userId="74ec3fb7aefee98f" providerId="LiveId" clId="{6E9A00AB-3A61-4691-BFCC-6702BF1638E4}"/>
    <pc:docChg chg="custSel modSld">
      <pc:chgData name="Danny Nguyen" userId="74ec3fb7aefee98f" providerId="LiveId" clId="{6E9A00AB-3A61-4691-BFCC-6702BF1638E4}" dt="2022-12-16T20:09:42.146" v="172" actId="20577"/>
      <pc:docMkLst>
        <pc:docMk/>
      </pc:docMkLst>
      <pc:sldChg chg="modSp mod">
        <pc:chgData name="Danny Nguyen" userId="74ec3fb7aefee98f" providerId="LiveId" clId="{6E9A00AB-3A61-4691-BFCC-6702BF1638E4}" dt="2022-12-14T18:39:24.883" v="6" actId="20577"/>
        <pc:sldMkLst>
          <pc:docMk/>
          <pc:sldMk cId="4041433082" sldId="256"/>
        </pc:sldMkLst>
        <pc:spChg chg="mod">
          <ac:chgData name="Danny Nguyen" userId="74ec3fb7aefee98f" providerId="LiveId" clId="{6E9A00AB-3A61-4691-BFCC-6702BF1638E4}" dt="2022-12-14T18:39:24.883" v="6" actId="20577"/>
          <ac:spMkLst>
            <pc:docMk/>
            <pc:sldMk cId="4041433082" sldId="256"/>
            <ac:spMk id="10" creationId="{01C44412-AA84-403C-A202-EAB7F3C81B03}"/>
          </ac:spMkLst>
        </pc:spChg>
      </pc:sldChg>
      <pc:sldChg chg="modSp mod">
        <pc:chgData name="Danny Nguyen" userId="74ec3fb7aefee98f" providerId="LiveId" clId="{6E9A00AB-3A61-4691-BFCC-6702BF1638E4}" dt="2022-12-15T07:41:53.740" v="38" actId="20577"/>
        <pc:sldMkLst>
          <pc:docMk/>
          <pc:sldMk cId="2961106047" sldId="259"/>
        </pc:sldMkLst>
        <pc:spChg chg="mod">
          <ac:chgData name="Danny Nguyen" userId="74ec3fb7aefee98f" providerId="LiveId" clId="{6E9A00AB-3A61-4691-BFCC-6702BF1638E4}" dt="2022-12-15T07:41:53.740" v="38" actId="20577"/>
          <ac:spMkLst>
            <pc:docMk/>
            <pc:sldMk cId="2961106047" sldId="259"/>
            <ac:spMk id="28" creationId="{CC9C5A8F-500B-4089-A210-65BE40581FE1}"/>
          </ac:spMkLst>
        </pc:spChg>
      </pc:sldChg>
      <pc:sldChg chg="modSp mod">
        <pc:chgData name="Danny Nguyen" userId="74ec3fb7aefee98f" providerId="LiveId" clId="{6E9A00AB-3A61-4691-BFCC-6702BF1638E4}" dt="2022-12-15T07:41:21.122" v="29" actId="20577"/>
        <pc:sldMkLst>
          <pc:docMk/>
          <pc:sldMk cId="1968899" sldId="260"/>
        </pc:sldMkLst>
        <pc:spChg chg="mod">
          <ac:chgData name="Danny Nguyen" userId="74ec3fb7aefee98f" providerId="LiveId" clId="{6E9A00AB-3A61-4691-BFCC-6702BF1638E4}" dt="2022-12-15T07:41:21.122" v="29" actId="20577"/>
          <ac:spMkLst>
            <pc:docMk/>
            <pc:sldMk cId="1968899" sldId="260"/>
            <ac:spMk id="39" creationId="{7B6E389B-3D9F-4F4D-AF92-B004FBD8E7B3}"/>
          </ac:spMkLst>
        </pc:spChg>
      </pc:sldChg>
      <pc:sldChg chg="modSp mod">
        <pc:chgData name="Danny Nguyen" userId="74ec3fb7aefee98f" providerId="LiveId" clId="{6E9A00AB-3A61-4691-BFCC-6702BF1638E4}" dt="2022-12-15T07:40:39.497" v="18" actId="20577"/>
        <pc:sldMkLst>
          <pc:docMk/>
          <pc:sldMk cId="2011919857" sldId="261"/>
        </pc:sldMkLst>
        <pc:spChg chg="mod">
          <ac:chgData name="Danny Nguyen" userId="74ec3fb7aefee98f" providerId="LiveId" clId="{6E9A00AB-3A61-4691-BFCC-6702BF1638E4}" dt="2022-12-15T07:40:39.497" v="18" actId="20577"/>
          <ac:spMkLst>
            <pc:docMk/>
            <pc:sldMk cId="2011919857" sldId="261"/>
            <ac:spMk id="10" creationId="{C378592E-E7E0-4F65-A66A-13DE86859CCC}"/>
          </ac:spMkLst>
        </pc:spChg>
      </pc:sldChg>
      <pc:sldChg chg="modSp mod">
        <pc:chgData name="Danny Nguyen" userId="74ec3fb7aefee98f" providerId="LiveId" clId="{6E9A00AB-3A61-4691-BFCC-6702BF1638E4}" dt="2022-12-15T07:42:42.676" v="70" actId="20577"/>
        <pc:sldMkLst>
          <pc:docMk/>
          <pc:sldMk cId="3716496139" sldId="262"/>
        </pc:sldMkLst>
        <pc:spChg chg="mod">
          <ac:chgData name="Danny Nguyen" userId="74ec3fb7aefee98f" providerId="LiveId" clId="{6E9A00AB-3A61-4691-BFCC-6702BF1638E4}" dt="2022-12-15T07:42:42.676" v="70" actId="20577"/>
          <ac:spMkLst>
            <pc:docMk/>
            <pc:sldMk cId="3716496139" sldId="262"/>
            <ac:spMk id="2" creationId="{0D804B99-FFB7-4E3A-9D98-A1BBBA76CC2E}"/>
          </ac:spMkLst>
        </pc:spChg>
      </pc:sldChg>
      <pc:sldChg chg="modSp mod">
        <pc:chgData name="Danny Nguyen" userId="74ec3fb7aefee98f" providerId="LiveId" clId="{6E9A00AB-3A61-4691-BFCC-6702BF1638E4}" dt="2022-12-15T07:44:34.597" v="152" actId="20577"/>
        <pc:sldMkLst>
          <pc:docMk/>
          <pc:sldMk cId="991594624" sldId="267"/>
        </pc:sldMkLst>
        <pc:spChg chg="mod">
          <ac:chgData name="Danny Nguyen" userId="74ec3fb7aefee98f" providerId="LiveId" clId="{6E9A00AB-3A61-4691-BFCC-6702BF1638E4}" dt="2022-12-15T07:44:34.597" v="152" actId="20577"/>
          <ac:spMkLst>
            <pc:docMk/>
            <pc:sldMk cId="991594624" sldId="267"/>
            <ac:spMk id="58" creationId="{D4D6CB0C-A7D9-4409-AB5D-E136D3307DF5}"/>
          </ac:spMkLst>
        </pc:spChg>
      </pc:sldChg>
      <pc:sldChg chg="modSp mod">
        <pc:chgData name="Danny Nguyen" userId="74ec3fb7aefee98f" providerId="LiveId" clId="{6E9A00AB-3A61-4691-BFCC-6702BF1638E4}" dt="2022-12-16T20:09:42.146" v="172" actId="20577"/>
        <pc:sldMkLst>
          <pc:docMk/>
          <pc:sldMk cId="2806944598" sldId="275"/>
        </pc:sldMkLst>
        <pc:spChg chg="mod">
          <ac:chgData name="Danny Nguyen" userId="74ec3fb7aefee98f" providerId="LiveId" clId="{6E9A00AB-3A61-4691-BFCC-6702BF1638E4}" dt="2022-12-16T20:09:42.146" v="172" actId="20577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">
        <pc:chgData name="Danny Nguyen" userId="74ec3fb7aefee98f" providerId="LiveId" clId="{6E9A00AB-3A61-4691-BFCC-6702BF1638E4}" dt="2022-12-15T17:38:48.196" v="165" actId="1076"/>
        <pc:sldMkLst>
          <pc:docMk/>
          <pc:sldMk cId="3212104306" sldId="278"/>
        </pc:sldMkLst>
        <pc:spChg chg="mod">
          <ac:chgData name="Danny Nguyen" userId="74ec3fb7aefee98f" providerId="LiveId" clId="{6E9A00AB-3A61-4691-BFCC-6702BF1638E4}" dt="2022-12-15T17:37:49.601" v="159" actId="1076"/>
          <ac:spMkLst>
            <pc:docMk/>
            <pc:sldMk cId="3212104306" sldId="278"/>
            <ac:spMk id="2" creationId="{0CA64ADC-E102-42C0-B6A9-77B5B3E8FBDD}"/>
          </ac:spMkLst>
        </pc:spChg>
        <pc:spChg chg="mod">
          <ac:chgData name="Danny Nguyen" userId="74ec3fb7aefee98f" providerId="LiveId" clId="{6E9A00AB-3A61-4691-BFCC-6702BF1638E4}" dt="2022-12-15T17:37:49.601" v="159" actId="1076"/>
          <ac:spMkLst>
            <pc:docMk/>
            <pc:sldMk cId="3212104306" sldId="278"/>
            <ac:spMk id="3" creationId="{BCFDCFC4-BD1A-47E7-9F9D-79DE0705C2A4}"/>
          </ac:spMkLst>
        </pc:spChg>
        <pc:picChg chg="add del mod">
          <ac:chgData name="Danny Nguyen" userId="74ec3fb7aefee98f" providerId="LiveId" clId="{6E9A00AB-3A61-4691-BFCC-6702BF1638E4}" dt="2022-12-15T17:38:33.159" v="163" actId="478"/>
          <ac:picMkLst>
            <pc:docMk/>
            <pc:sldMk cId="3212104306" sldId="278"/>
            <ac:picMk id="5" creationId="{994B5FB8-A3F3-4A02-9A06-0BFC9704826B}"/>
          </ac:picMkLst>
        </pc:picChg>
        <pc:picChg chg="add mod">
          <ac:chgData name="Danny Nguyen" userId="74ec3fb7aefee98f" providerId="LiveId" clId="{6E9A00AB-3A61-4691-BFCC-6702BF1638E4}" dt="2022-12-15T17:38:48.196" v="165" actId="1076"/>
          <ac:picMkLst>
            <pc:docMk/>
            <pc:sldMk cId="3212104306" sldId="278"/>
            <ac:picMk id="7" creationId="{028BF991-BECA-4686-B085-6FE5D1A666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dnguyen1@student.Framingham.edu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2072369"/>
          </a:xfrm>
        </p:spPr>
        <p:txBody>
          <a:bodyPr/>
          <a:lstStyle/>
          <a:p>
            <a:r>
              <a:rPr lang="en-US" dirty="0"/>
              <a:t>Sans Incident Response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3457872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Danny Nguyen and Mentor John </a:t>
            </a:r>
            <a:r>
              <a:rPr lang="en-US" dirty="0" err="1"/>
              <a:t>Danahey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05" y="2172695"/>
            <a:ext cx="5097428" cy="918377"/>
          </a:xfrm>
        </p:spPr>
        <p:txBody>
          <a:bodyPr/>
          <a:lstStyle/>
          <a:p>
            <a:r>
              <a:rPr lang="en-US" dirty="0"/>
              <a:t>Conduct Interviews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12" y="2724048"/>
            <a:ext cx="1786461" cy="1072345"/>
          </a:xfrm>
        </p:spPr>
        <p:txBody>
          <a:bodyPr/>
          <a:lstStyle/>
          <a:p>
            <a:r>
              <a:rPr lang="en-US" sz="2400" dirty="0"/>
              <a:t>Admin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0625" y="3069541"/>
            <a:ext cx="3639904" cy="387746"/>
          </a:xfrm>
        </p:spPr>
        <p:txBody>
          <a:bodyPr/>
          <a:lstStyle/>
          <a:p>
            <a:r>
              <a:rPr lang="en-US" dirty="0"/>
              <a:t>Anyone who has access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00808" y="3912806"/>
            <a:ext cx="2520665" cy="1041657"/>
          </a:xfrm>
        </p:spPr>
        <p:txBody>
          <a:bodyPr/>
          <a:lstStyle/>
          <a:p>
            <a:r>
              <a:rPr lang="en-US" sz="2400" dirty="0"/>
              <a:t>Employees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8" y="4192410"/>
            <a:ext cx="5097427" cy="387746"/>
          </a:xfrm>
        </p:spPr>
        <p:txBody>
          <a:bodyPr/>
          <a:lstStyle/>
          <a:p>
            <a:r>
              <a:rPr lang="en-US" dirty="0"/>
              <a:t>New, Old, Anyone affected/involved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50098" y="5046627"/>
            <a:ext cx="2371375" cy="1072345"/>
          </a:xfrm>
        </p:spPr>
        <p:txBody>
          <a:bodyPr/>
          <a:lstStyle/>
          <a:p>
            <a:r>
              <a:rPr lang="en-US" sz="2400" dirty="0"/>
              <a:t>Question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67208" y="5319318"/>
            <a:ext cx="6556299" cy="387746"/>
          </a:xfrm>
        </p:spPr>
        <p:txBody>
          <a:bodyPr/>
          <a:lstStyle/>
          <a:p>
            <a:r>
              <a:rPr lang="en-US" dirty="0"/>
              <a:t>Any suspicious logins, changes, who else has access?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7C7775D-53C4-4555-9063-6F42A8AE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25" y="503853"/>
            <a:ext cx="3401008" cy="19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Narrow it down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Alerts and System Reports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Unexpected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Too much traffic or inactivity.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User Behavior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Failed Logins?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Unusual processes?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Weird times on and inactive?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5EC7EE8-DF58-4B4C-83CD-8A838C46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343" y="0"/>
            <a:ext cx="2329657" cy="23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 dirty="0"/>
              <a:t>Tools </a:t>
            </a:r>
            <a:r>
              <a:rPr lang="en-US" noProof="0" dirty="0" err="1"/>
              <a:t>Tools</a:t>
            </a:r>
            <a:r>
              <a:rPr lang="en-US" noProof="0" dirty="0"/>
              <a:t> </a:t>
            </a:r>
            <a:r>
              <a:rPr lang="en-US" noProof="0" dirty="0" err="1"/>
              <a:t>Tools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BA0E47-A7D7-43C9-BC5B-94C2601499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68812" y="2080727"/>
            <a:ext cx="4279850" cy="3665192"/>
          </a:xfrm>
        </p:spPr>
        <p:txBody>
          <a:bodyPr/>
          <a:lstStyle/>
          <a:p>
            <a:pPr algn="l"/>
            <a:r>
              <a:rPr lang="en-US" dirty="0"/>
              <a:t>Get them, learn them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Network Mapper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Vulnerability Scanner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Sniffers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1BB1A-8AA4-4A2D-A6B6-6C013543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21" y="2080727"/>
            <a:ext cx="6073191" cy="34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Final Incident Report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8622" y="2045547"/>
            <a:ext cx="4994755" cy="33942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Damage summary and determined method of entry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Make sure systems on same network or have similar vulnerabilities are protected.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Every little thing is documented and learned from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Keep advantages away from the attacker</a:t>
            </a:r>
          </a:p>
        </p:txBody>
      </p:sp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4BC98ED6-CA0A-4819-B5BA-6E15D2A5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87" y="4997405"/>
            <a:ext cx="3395213" cy="18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4ADC-E102-42C0-B6A9-77B5B3E8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89628" cy="1929505"/>
          </a:xfrm>
        </p:spPr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DCFC4-BD1A-47E7-9F9D-79DE0705C2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60" y="1929504"/>
            <a:ext cx="4989628" cy="1202769"/>
          </a:xfrm>
        </p:spPr>
        <p:txBody>
          <a:bodyPr>
            <a:noAutofit/>
          </a:bodyPr>
          <a:lstStyle/>
          <a:p>
            <a:r>
              <a:rPr lang="en-US" sz="2400" dirty="0"/>
              <a:t>These big names and their endless pages of protocols mean nothing if most important thing isn’t considered. The people.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BF991-BECA-4686-B085-6FE5D1A6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9488"/>
            <a:ext cx="9243861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1" y="461034"/>
            <a:ext cx="4989629" cy="2387771"/>
          </a:xfrm>
        </p:spPr>
        <p:txBody>
          <a:bodyPr/>
          <a:lstStyle/>
          <a:p>
            <a:r>
              <a:rPr lang="en-US" dirty="0"/>
              <a:t>Thank you John and </a:t>
            </a:r>
            <a:r>
              <a:rPr lang="en-US" dirty="0" err="1"/>
              <a:t>MassCyber</a:t>
            </a:r>
            <a:br>
              <a:rPr lang="en-US" dirty="0"/>
            </a:br>
            <a:r>
              <a:rPr lang="en-US" dirty="0"/>
              <a:t>Center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Danny Nguyen</a:t>
            </a:r>
          </a:p>
          <a:p>
            <a:r>
              <a:rPr lang="en-US" dirty="0">
                <a:hlinkClick r:id="rId2"/>
              </a:rPr>
              <a:t>dnguyen1@student.Framingham.edu</a:t>
            </a:r>
            <a:endParaRPr lang="en-US" dirty="0"/>
          </a:p>
          <a:p>
            <a:r>
              <a:rPr lang="en-US" dirty="0"/>
              <a:t>https://github.com/BakedNuggets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D92F7EF-468C-453A-B6D4-4738165B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042"/>
            <a:ext cx="12192000" cy="3753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8592E-E7E0-4F65-A66A-13DE86859CCC}"/>
              </a:ext>
            </a:extLst>
          </p:cNvPr>
          <p:cNvSpPr txBox="1"/>
          <p:nvPr/>
        </p:nvSpPr>
        <p:spPr>
          <a:xfrm>
            <a:off x="3760237" y="1418252"/>
            <a:ext cx="4665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Vendors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1E54918-8B33-418E-8F06-08B938AB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26" y="0"/>
            <a:ext cx="7557796" cy="68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50649-32F2-48BE-8F61-B295487B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244555" cy="695168"/>
          </a:xfrm>
        </p:spPr>
        <p:txBody>
          <a:bodyPr/>
          <a:lstStyle/>
          <a:p>
            <a:r>
              <a:rPr lang="en-US" dirty="0"/>
              <a:t>Boring, wasn’t it? Don’t get sucked into the business vortex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E66B1B-9BBC-4B78-B41E-E18242545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87069" y="2579660"/>
            <a:ext cx="6502617" cy="3886454"/>
          </a:xfrm>
        </p:spPr>
        <p:txBody>
          <a:bodyPr/>
          <a:lstStyle/>
          <a:p>
            <a:r>
              <a:rPr lang="en-US" sz="2400" dirty="0"/>
              <a:t>There are lots of vendors, and pages of these response plans that an employee is expected to go through. I went through the hours of suffering so that you all didn’t have to.</a:t>
            </a:r>
          </a:p>
        </p:txBody>
      </p:sp>
      <p:pic>
        <p:nvPicPr>
          <p:cNvPr id="27" name="Picture 26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70ACC002-DFF0-409B-8633-E6150F7B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77" y="4522887"/>
            <a:ext cx="3225282" cy="21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58" y="1199332"/>
            <a:ext cx="4719884" cy="580030"/>
          </a:xfrm>
        </p:spPr>
        <p:txBody>
          <a:bodyPr/>
          <a:lstStyle/>
          <a:p>
            <a:r>
              <a:rPr lang="en-US" dirty="0"/>
              <a:t>RESEARCH!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067003" y="2512029"/>
            <a:ext cx="3846732" cy="108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13735" y="205007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21325" y="203919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3292412" y="2179727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54395" y="3125405"/>
            <a:ext cx="2640803" cy="365125"/>
          </a:xfrm>
        </p:spPr>
        <p:txBody>
          <a:bodyPr/>
          <a:lstStyle/>
          <a:p>
            <a:r>
              <a:rPr lang="en-US" dirty="0"/>
              <a:t>Know it all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4395" y="3440920"/>
            <a:ext cx="2640803" cy="16164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Previous plans?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to Info?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Enforces rules?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8084822" y="2215718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44672" y="3125055"/>
            <a:ext cx="2640803" cy="365125"/>
          </a:xfrm>
        </p:spPr>
        <p:txBody>
          <a:bodyPr/>
          <a:lstStyle/>
          <a:p>
            <a:pPr algn="l"/>
            <a:r>
              <a:rPr lang="en-US" dirty="0"/>
              <a:t>Responders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496" y="3439332"/>
            <a:ext cx="2640803" cy="161641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Documented Procedure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Have a role (secret)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When to escalate</a:t>
            </a:r>
          </a:p>
        </p:txBody>
      </p:sp>
      <p:pic>
        <p:nvPicPr>
          <p:cNvPr id="34" name="Picture 33" descr="Close-up of hands holding a white card&#10;&#10;Description automatically generated with low confidence">
            <a:extLst>
              <a:ext uri="{FF2B5EF4-FFF2-40B4-BE49-F238E27FC236}">
                <a16:creationId xmlns:a16="http://schemas.microsoft.com/office/drawing/2014/main" id="{3F4DEE51-F6E0-4171-9C8C-5AF09543F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2811"/>
            <a:ext cx="3108649" cy="18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630" y="704205"/>
            <a:ext cx="4936277" cy="575890"/>
          </a:xfrm>
        </p:spPr>
        <p:txBody>
          <a:bodyPr/>
          <a:lstStyle/>
          <a:p>
            <a:r>
              <a:rPr lang="en-US" dirty="0"/>
              <a:t>What to do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A3C713-0284-4F40-ADF3-14CD42FBC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47860" y="197203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89FF3F-2E04-4358-A5E3-592381DC6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5688" y="197203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Placeholder 92" descr="piggy bank icon">
            <a:extLst>
              <a:ext uri="{FF2B5EF4-FFF2-40B4-BE49-F238E27FC236}">
                <a16:creationId xmlns:a16="http://schemas.microsoft.com/office/drawing/2014/main" id="{7B18C415-DAAD-42CA-9A50-5CBB0ADC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76775" y="2143118"/>
            <a:ext cx="603504" cy="603504"/>
          </a:xfrm>
          <a:prstGeom prst="rect">
            <a:avLst/>
          </a:prstGeom>
        </p:spPr>
      </p:pic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158142F-E5FA-48BA-8601-9DD2A9B5DC21}"/>
              </a:ext>
            </a:extLst>
          </p:cNvPr>
          <p:cNvSpPr txBox="1">
            <a:spLocks/>
          </p:cNvSpPr>
          <p:nvPr/>
        </p:nvSpPr>
        <p:spPr>
          <a:xfrm>
            <a:off x="2651505" y="3017986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Practice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0A85B54D-3F32-4422-90D9-A8CB312F9E1C}"/>
              </a:ext>
            </a:extLst>
          </p:cNvPr>
          <p:cNvSpPr txBox="1">
            <a:spLocks/>
          </p:cNvSpPr>
          <p:nvPr/>
        </p:nvSpPr>
        <p:spPr>
          <a:xfrm>
            <a:off x="2651505" y="3333501"/>
            <a:ext cx="2640803" cy="3004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solidFill>
                  <a:schemeClr val="bg1"/>
                </a:solidFill>
              </a:rPr>
              <a:t>Handle Specific attacks</a:t>
            </a:r>
          </a:p>
          <a:p>
            <a:pPr marL="285750" indent="-285750"/>
            <a:r>
              <a:rPr lang="en-US" sz="2400" dirty="0">
                <a:solidFill>
                  <a:schemeClr val="bg1"/>
                </a:solidFill>
              </a:rPr>
              <a:t>Report to whom</a:t>
            </a:r>
          </a:p>
          <a:p>
            <a:pPr marL="285750" indent="-285750"/>
            <a:r>
              <a:rPr lang="en-US" sz="2400" dirty="0">
                <a:solidFill>
                  <a:schemeClr val="bg1"/>
                </a:solidFill>
              </a:rPr>
              <a:t>Do nothing</a:t>
            </a:r>
          </a:p>
          <a:p>
            <a:pPr marL="285750" indent="-285750"/>
            <a:endParaRPr lang="en-US" sz="2400" dirty="0">
              <a:solidFill>
                <a:schemeClr val="bg1"/>
              </a:solidFill>
            </a:endParaRPr>
          </a:p>
          <a:p>
            <a:pPr marL="285750" indent="-285750"/>
            <a:endParaRPr lang="en-US" sz="2400" dirty="0">
              <a:solidFill>
                <a:schemeClr val="bg1"/>
              </a:solidFill>
            </a:endParaRPr>
          </a:p>
          <a:p>
            <a:pPr marL="285750" indent="-285750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7" name="Picture Placeholder 93" descr="stack of papers icon">
            <a:extLst>
              <a:ext uri="{FF2B5EF4-FFF2-40B4-BE49-F238E27FC236}">
                <a16:creationId xmlns:a16="http://schemas.microsoft.com/office/drawing/2014/main" id="{DBEBB85E-0E80-4E9E-AE1F-4195A711131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2918947" y="2143118"/>
            <a:ext cx="603504" cy="603504"/>
          </a:xfrm>
          <a:prstGeom prst="rect">
            <a:avLst/>
          </a:prstGeom>
        </p:spPr>
      </p:pic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F5A8A67-E20E-46F2-AD04-26796E7EB124}"/>
              </a:ext>
            </a:extLst>
          </p:cNvPr>
          <p:cNvSpPr txBox="1">
            <a:spLocks/>
          </p:cNvSpPr>
          <p:nvPr/>
        </p:nvSpPr>
        <p:spPr>
          <a:xfrm>
            <a:off x="7842932" y="2943042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6"/>
                </a:solidFill>
                <a:latin typeface="+mj-lt"/>
              </a:rPr>
              <a:t>Save a Headache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7B6E389B-3D9F-4F4D-AF92-B004FBD8E7B3}"/>
              </a:ext>
            </a:extLst>
          </p:cNvPr>
          <p:cNvSpPr txBox="1">
            <a:spLocks/>
          </p:cNvSpPr>
          <p:nvPr/>
        </p:nvSpPr>
        <p:spPr>
          <a:xfrm>
            <a:off x="7576458" y="3333500"/>
            <a:ext cx="2907278" cy="1616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Pen-Testing and tabletop exercises are recommended.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Document all steps.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7" name="Picture 26" descr="Magnifying glass">
            <a:extLst>
              <a:ext uri="{FF2B5EF4-FFF2-40B4-BE49-F238E27FC236}">
                <a16:creationId xmlns:a16="http://schemas.microsoft.com/office/drawing/2014/main" id="{33D81BE5-0C64-4DF8-8DAF-9D364956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53" y="-8750"/>
            <a:ext cx="2315547" cy="23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094" y="287075"/>
            <a:ext cx="5002478" cy="2357066"/>
          </a:xfrm>
        </p:spPr>
        <p:txBody>
          <a:bodyPr/>
          <a:lstStyle/>
          <a:p>
            <a:r>
              <a:rPr lang="en-US" dirty="0"/>
              <a:t>Learning is doing</a:t>
            </a:r>
          </a:p>
        </p:txBody>
      </p:sp>
      <p:pic>
        <p:nvPicPr>
          <p:cNvPr id="5" name="Picture Placeholder 43" descr="two people talking icon">
            <a:extLst>
              <a:ext uri="{FF2B5EF4-FFF2-40B4-BE49-F238E27FC236}">
                <a16:creationId xmlns:a16="http://schemas.microsoft.com/office/drawing/2014/main" id="{6CABCF30-3018-4A12-9CA7-8EA958EC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" b="131"/>
          <a:stretch>
            <a:fillRect/>
          </a:stretch>
        </p:blipFill>
        <p:spPr>
          <a:xfrm>
            <a:off x="10173884" y="0"/>
            <a:ext cx="2018116" cy="2018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04B99-FFB7-4E3A-9D98-A1BBBA76CC2E}"/>
              </a:ext>
            </a:extLst>
          </p:cNvPr>
          <p:cNvSpPr txBox="1"/>
          <p:nvPr/>
        </p:nvSpPr>
        <p:spPr>
          <a:xfrm>
            <a:off x="5057192" y="2733869"/>
            <a:ext cx="5116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Follow all steps 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Force interactions with the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Make exercises close to real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Keep sensitive information safe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Investigate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Verify​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Make sure an attack occurred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happened as a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Determine how it was done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Things to do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attack is active, avoid alerting.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Contact authorities when its right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Record​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Write everything (outcomes, entry, who was interviewed, things affected, etc.)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378" y="680705"/>
            <a:ext cx="5097428" cy="991689"/>
          </a:xfrm>
        </p:spPr>
        <p:txBody>
          <a:bodyPr/>
          <a:lstStyle/>
          <a:p>
            <a:r>
              <a:rPr lang="en-US" dirty="0"/>
              <a:t>Check those logs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sz="2400" dirty="0"/>
              <a:t>Windows</a:t>
            </a:r>
            <a:endParaRPr lang="en-US" sz="2400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r>
              <a:rPr lang="en-US" sz="1800" dirty="0"/>
              <a:t>Something out of place in security logs?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sz="2400" dirty="0"/>
              <a:t>Unix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r>
              <a:rPr lang="en-US" sz="1800" dirty="0"/>
              <a:t>Logged users, login attempts?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/>
          <a:lstStyle/>
          <a:p>
            <a:r>
              <a:rPr lang="en-US" sz="2400" dirty="0"/>
              <a:t>Network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151633"/>
          </a:xfrm>
        </p:spPr>
        <p:txBody>
          <a:bodyPr/>
          <a:lstStyle/>
          <a:p>
            <a:r>
              <a:rPr lang="en-ZA" sz="1800" dirty="0"/>
              <a:t>Suspicious times? Apps? Users?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ile of wood logs">
            <a:extLst>
              <a:ext uri="{FF2B5EF4-FFF2-40B4-BE49-F238E27FC236}">
                <a16:creationId xmlns:a16="http://schemas.microsoft.com/office/drawing/2014/main" id="{51D8AF77-DE4C-48E1-8BC0-774577EF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65" y="1333986"/>
            <a:ext cx="3096375" cy="2066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12773-D33A-4B62-A6EE-66372E2202F8}"/>
              </a:ext>
            </a:extLst>
          </p:cNvPr>
          <p:cNvSpPr txBox="1"/>
          <p:nvPr/>
        </p:nvSpPr>
        <p:spPr>
          <a:xfrm>
            <a:off x="4851918" y="5959692"/>
            <a:ext cx="68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“Analyze all information to characterize the intrusion.” -SANS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7309</TotalTime>
  <Words>384</Words>
  <Application>Microsoft Office PowerPoint</Application>
  <PresentationFormat>Widescreen</PresentationFormat>
  <Paragraphs>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Sans Incident Response plan</vt:lpstr>
      <vt:lpstr>PowerPoint Presentation</vt:lpstr>
      <vt:lpstr>PowerPoint Presentation</vt:lpstr>
      <vt:lpstr>Boring, wasn’t it? Don’t get sucked into the business vortex</vt:lpstr>
      <vt:lpstr>RESEARCH!</vt:lpstr>
      <vt:lpstr>What to do</vt:lpstr>
      <vt:lpstr>Learning is doing</vt:lpstr>
      <vt:lpstr>Investigate</vt:lpstr>
      <vt:lpstr>Check those logs</vt:lpstr>
      <vt:lpstr>Conduct Interviews</vt:lpstr>
      <vt:lpstr>Narrow it down</vt:lpstr>
      <vt:lpstr>Tools Tools Tools </vt:lpstr>
      <vt:lpstr>Final Incident Report</vt:lpstr>
      <vt:lpstr>Takeaway</vt:lpstr>
      <vt:lpstr>Thank you John and MassCyber Center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Sans Incidence Response plan</dc:title>
  <dc:creator>Danny Nguyen</dc:creator>
  <cp:lastModifiedBy>Danny Nguyen</cp:lastModifiedBy>
  <cp:revision>1</cp:revision>
  <dcterms:created xsi:type="dcterms:W3CDTF">2022-12-09T03:11:51Z</dcterms:created>
  <dcterms:modified xsi:type="dcterms:W3CDTF">2022-12-16T20:09:50Z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